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2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38510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3419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564355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 추적을 통한 실시간 그림자가 적용된 사례와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범용 그림자 행렬을 이용하여 실시간 그림자를 계산해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4B115B-6942-6A16-2160-0A71B08042CD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AE337-0230-B6E6-42D7-0316CEBF8E1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412F7-551A-B28D-E82A-1DDC1312D73C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29643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0" y="1644188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99060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1716</Words>
  <Application>Microsoft Office PowerPoint</Application>
  <PresentationFormat>와이드스크린</PresentationFormat>
  <Paragraphs>341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맑은 고딕</vt:lpstr>
      <vt:lpstr>나눔스퀘어 Bold</vt:lpstr>
      <vt:lpstr>Cambria Math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79</cp:revision>
  <dcterms:created xsi:type="dcterms:W3CDTF">2021-02-14T00:18:03Z</dcterms:created>
  <dcterms:modified xsi:type="dcterms:W3CDTF">2022-12-05T10:53:18Z</dcterms:modified>
</cp:coreProperties>
</file>